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7" r:id="rId5"/>
    <p:sldId id="352" r:id="rId6"/>
    <p:sldId id="353" r:id="rId7"/>
    <p:sldId id="354" r:id="rId8"/>
    <p:sldId id="355" r:id="rId9"/>
    <p:sldId id="356" r:id="rId10"/>
    <p:sldId id="349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语文园地三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56333"/>
            <a:ext cx="10807700" cy="29996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一、根据要求完成练习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在括号里填上合适的词语。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钢琴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泥人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围棋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像这样描写课外活动的词语还有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337995" y="173819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捏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983840" y="173819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下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488040" y="2811200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唱京戏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16298" y="2811200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荡秋千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25914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二、写出同音字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yuán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的一角放了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桌和长椅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供游人休息使用。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zhī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弟弟用一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铅笔画了一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鸭子。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jìn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门就听见明明在背古诗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远看山有色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听水无声。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21641" y="184237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园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848649" y="184237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圆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432020" y="304983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支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588877" y="306711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只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75421" y="363305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进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441233" y="420457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近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25080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95350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三、给下面的句子加上合适的标点符号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填写在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天气凉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树叶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渐渐黄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我推开门一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竟然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下雪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这只鸟的颜色真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漂亮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是什么鸟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呢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739898" y="1875029"/>
            <a:ext cx="287258" cy="6438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500965" y="1912009"/>
            <a:ext cx="59503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67212" y="2633247"/>
            <a:ext cx="287258" cy="6438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030686" y="2655559"/>
            <a:ext cx="3209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775527" y="3373476"/>
            <a:ext cx="287258" cy="6438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605813" y="3396671"/>
            <a:ext cx="36740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zh-CN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797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64705"/>
            <a:ext cx="778770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四、根据所学知识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完成下面的词语积累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卡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1666676"/>
            <a:ext cx="10807700" cy="36379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关于天气现象的词语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冰雹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暴雨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朝霞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_____   _____   __________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3200" smtClean="0">
              <a:solidFill>
                <a:srgbClr val="000000"/>
              </a:solidFill>
              <a:latin typeface="NEU-BZ-S92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描写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春天的四字词语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含苞欲放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/>
            </a:r>
            <a:b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</a:b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柳绿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满园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2849692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乌云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074635" y="2849692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夕阳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92549" y="2873670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白云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92548" y="3962241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百花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023112" y="459818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花红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324061" y="4576995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春色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11165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76040"/>
            <a:ext cx="10807700" cy="59231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五、读古诗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小儿垂钓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胡令能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蓬头稚子学垂纶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侧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莓苔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映身。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路人借问遥招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怕得鱼惊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把诗句补充完整。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这首诗描写的情景是小儿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放风筝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读书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钓鱼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路人问路时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小儿很远就在招手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这是因为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他不想和陌生人说话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他怕声音大会将鱼吓跑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096000" y="212539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坐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598229" y="212539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草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749851" y="268716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手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300711" y="270167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不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646860" y="268716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人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798482" y="387475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③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349342" y="502406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3733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01830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六、按顺序说话能让人听得更明白。请你按照折纸飞机的过程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给下面的文字排一排顺序吧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然后把右边顶部的一个角向中心线对折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形成一个三角形。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最后将纸翻上来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再沿中线对折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折出机翼。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先将一张长方形的纸沿着纵向对折再打开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使纸中间出现一条中心线。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再把左边对应的一角向中心线对折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形成一个三角形。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156319" y="1681395"/>
            <a:ext cx="393056" cy="6438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2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156319" y="2829332"/>
            <a:ext cx="393056" cy="6438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4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56319" y="3463023"/>
            <a:ext cx="393056" cy="6438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1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156319" y="4616062"/>
            <a:ext cx="393056" cy="6438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3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95780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32577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七、读《闻鸡起舞》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这个故事讲的是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的事情。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祖逖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匡衡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刘琨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张衡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《闻鸡起舞》这个故事主要告诉我们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要有远大的志向和坚持不懈的精神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及时行动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不畏艰难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要与他人建立良好的关系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才能获得支持和帮助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共同成长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103913" y="152975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682342" y="152975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③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826827" y="272269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734</TotalTime>
  <Words>200</Words>
  <Application>Microsoft Office PowerPoint</Application>
  <PresentationFormat>宽屏</PresentationFormat>
  <Paragraphs>76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5" baseType="lpstr">
      <vt:lpstr>NEU-BZ-S92</vt:lpstr>
      <vt:lpstr>方正楷体_GBK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2021-07-19T03:09:34Z</dcterms:created>
  <dcterms:modified xsi:type="dcterms:W3CDTF">2025-08-29T02:48:33Z</dcterms:modified>
</cp:coreProperties>
</file>